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A194A-A247-40D9-BBE2-C847EE50A03C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5532B-D475-49D1-8F58-B5EB10421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691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A194A-A247-40D9-BBE2-C847EE50A03C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5532B-D475-49D1-8F58-B5EB10421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727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A194A-A247-40D9-BBE2-C847EE50A03C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5532B-D475-49D1-8F58-B5EB10421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465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A194A-A247-40D9-BBE2-C847EE50A03C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5532B-D475-49D1-8F58-B5EB10421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803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A194A-A247-40D9-BBE2-C847EE50A03C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5532B-D475-49D1-8F58-B5EB10421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77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A194A-A247-40D9-BBE2-C847EE50A03C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5532B-D475-49D1-8F58-B5EB10421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062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A194A-A247-40D9-BBE2-C847EE50A03C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5532B-D475-49D1-8F58-B5EB10421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85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A194A-A247-40D9-BBE2-C847EE50A03C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5532B-D475-49D1-8F58-B5EB10421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61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A194A-A247-40D9-BBE2-C847EE50A03C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5532B-D475-49D1-8F58-B5EB10421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31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A194A-A247-40D9-BBE2-C847EE50A03C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5532B-D475-49D1-8F58-B5EB10421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561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A194A-A247-40D9-BBE2-C847EE50A03C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5532B-D475-49D1-8F58-B5EB10421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95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A194A-A247-40D9-BBE2-C847EE50A03C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5532B-D475-49D1-8F58-B5EB10421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718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535195" y="514350"/>
            <a:ext cx="81062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“BẬT-NHẢY TỪ TRÊN CAO XUỐNG (40-50cm)"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88699" y="4800600"/>
            <a:ext cx="759921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(40-50cm): </a:t>
            </a:r>
            <a:endParaRPr lang="en-GB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40-45cm.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hơi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khuỵu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gối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nhún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chạm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gối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hơi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khuỵu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thăng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ý:nhắc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CMS\Desktop\kho học liệu toán lá năm học 22-23\Phát triển thể chất\Vận động cơ bản\HÌNH\BẬT-NHẢ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692" y="1600200"/>
            <a:ext cx="6665233" cy="2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6076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23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3</cp:revision>
  <dcterms:created xsi:type="dcterms:W3CDTF">2023-03-23T08:21:39Z</dcterms:created>
  <dcterms:modified xsi:type="dcterms:W3CDTF">2023-03-23T09:10:15Z</dcterms:modified>
</cp:coreProperties>
</file>